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7C31-2EE8-4A52-A4EF-A522D542FE9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ADFFB-B837-421F-9893-F6AABD21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Hardest words: I don’t know; solving problems by going to the ROOT;</a:t>
            </a:r>
            <a:r>
              <a:rPr lang="en-US" baseline="0" dirty="0"/>
              <a:t> interesting solutions:  how the hot-dog champ developed strategy; incentives (</a:t>
            </a:r>
            <a:r>
              <a:rPr lang="en-US" baseline="0" dirty="0" err="1"/>
              <a:t>m&amp;ms</a:t>
            </a:r>
            <a:r>
              <a:rPr lang="en-US" baseline="0" dirty="0"/>
              <a:t>), upside of quitting, persuading reluctant listeners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ADFFB-B837-421F-9893-F6AABD211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F92FC4-BCC6-4C9A-8F59-79080CCA7AB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2646A8-7C31-47D6-97F9-C22845D9AE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arnesandnoble.com/w/catcher-in-the-rye-j-d-salinger/110019277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tm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m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mic Sans MS" pitchFamily="66" charset="0"/>
              </a:rPr>
              <a:t>Independent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023" y="1447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How do strong readers choose a book?  What kind of selection strategies do they engage </a:t>
            </a:r>
            <a:r>
              <a:rPr lang="en-US" sz="3200">
                <a:solidFill>
                  <a:srgbClr val="0070C0"/>
                </a:solidFill>
                <a:latin typeface="Comic Sans MS" pitchFamily="66" charset="0"/>
              </a:rPr>
              <a:t>in?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9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14300"/>
            <a:ext cx="7498080" cy="1143000"/>
          </a:xfrm>
        </p:spPr>
        <p:txBody>
          <a:bodyPr/>
          <a:lstStyle/>
          <a:p>
            <a:r>
              <a:rPr lang="en-US" dirty="0"/>
              <a:t>Summer Reading titles</a:t>
            </a:r>
          </a:p>
        </p:txBody>
      </p:sp>
      <p:pic>
        <p:nvPicPr>
          <p:cNvPr id="4098" name="Picture 2" descr="http://clownfish619.files.wordpress.com/2011/05/into-the-wild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5"/>
          <a:stretch/>
        </p:blipFill>
        <p:spPr bwMode="auto">
          <a:xfrm rot="689460">
            <a:off x="2422474" y="1296187"/>
            <a:ext cx="2663072" cy="41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c.pbsstatic.com/l/45/1745/9780142001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19" y="90948"/>
            <a:ext cx="2484862" cy="36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walmartimages.com/i/p/97/80/61/87/06/9780618706419_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r="17316"/>
          <a:stretch/>
        </p:blipFill>
        <p:spPr bwMode="auto">
          <a:xfrm>
            <a:off x="19719" y="2849242"/>
            <a:ext cx="248952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erinmorgenstern.com/wp-content/uploads/2012/04/night-circus-paperb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45" y="3351411"/>
            <a:ext cx="2270760" cy="35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3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Classics</a:t>
            </a:r>
          </a:p>
        </p:txBody>
      </p:sp>
      <p:pic>
        <p:nvPicPr>
          <p:cNvPr id="2050" name="Picture 2" descr="The Catcher in the Rye by J. D. Salinger: Book Co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920">
            <a:off x="715219" y="2223701"/>
            <a:ext cx="2750819" cy="41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p.yimg.com/ib/th?id=JN.%2biU7Nac9WzpIrGcBUjX1gw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"/>
            <a:ext cx="2743200" cy="42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.yimg.com/ib/th?id=JN.%2f5GFWQ1MQ7RLdo8CgHU%2fnQ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518">
            <a:off x="6320971" y="2524847"/>
            <a:ext cx="2538502" cy="41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6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155437"/>
            <a:ext cx="3541928" cy="1143000"/>
          </a:xfrm>
        </p:spPr>
        <p:txBody>
          <a:bodyPr>
            <a:normAutofit/>
          </a:bodyPr>
          <a:lstStyle/>
          <a:p>
            <a:r>
              <a:rPr lang="en-US" dirty="0"/>
              <a:t>Contemporary</a:t>
            </a:r>
          </a:p>
        </p:txBody>
      </p:sp>
      <p:pic>
        <p:nvPicPr>
          <p:cNvPr id="1028" name="Picture 4" descr="https://p.gr-assets.com/max_square/fill/books/1362409483/158181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r="17218"/>
          <a:stretch/>
        </p:blipFill>
        <p:spPr bwMode="auto">
          <a:xfrm>
            <a:off x="135535" y="119835"/>
            <a:ext cx="2118279" cy="32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Road, Cormac McCarthy, Paper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59" y="834536"/>
            <a:ext cx="2193300" cy="33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ater for Elephants, Sara Gruen, Paperb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840">
            <a:off x="819547" y="3189269"/>
            <a:ext cx="2329013" cy="34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0114"/>
          <a:stretch/>
        </p:blipFill>
        <p:spPr>
          <a:xfrm rot="460730">
            <a:off x="6201427" y="120773"/>
            <a:ext cx="1928645" cy="3733800"/>
          </a:xfrm>
          <a:prstGeom prst="rect">
            <a:avLst/>
          </a:prstGeom>
        </p:spPr>
      </p:pic>
      <p:pic>
        <p:nvPicPr>
          <p:cNvPr id="4" name="Picture 4" descr="https://images-na.ssl-images-amazon.com/images/I/51qwiWyLuvL._SX331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24" y="3352800"/>
            <a:ext cx="2244394" cy="33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ece of the world - Yahoo Image Search Results - Mozilla Firefox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t="31113" r="50732" b="17632"/>
          <a:stretch/>
        </p:blipFill>
        <p:spPr>
          <a:xfrm>
            <a:off x="6981573" y="3789326"/>
            <a:ext cx="2014381" cy="30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images-na.ssl-images-amazon.com/images/I/51HWZ3jTnD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41" y="2590800"/>
            <a:ext cx="2547029" cy="38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60" y="531534"/>
            <a:ext cx="462544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br>
              <a:rPr lang="en-US" dirty="0"/>
            </a:br>
            <a:r>
              <a:rPr lang="en-US" dirty="0"/>
              <a:t>Contemporary-</a:t>
            </a:r>
            <a:br>
              <a:rPr lang="en-US" dirty="0"/>
            </a:br>
            <a:r>
              <a:rPr lang="en-US" dirty="0"/>
              <a:t>Mystery/Suspense</a:t>
            </a:r>
          </a:p>
        </p:txBody>
      </p:sp>
      <p:pic>
        <p:nvPicPr>
          <p:cNvPr id="5" name="Picture 4" descr="http://s.s-bol.com/imgbase0/imagebase/large/FC/9/1/9/1/1001004007431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735">
            <a:off x="6233379" y="892575"/>
            <a:ext cx="2413952" cy="37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-na.ssl-images-amazon.com/images/I/51EJBQW3r%2BL._SX328_BO1,204,203,2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7849" r="7980" b="3975"/>
          <a:stretch/>
        </p:blipFill>
        <p:spPr bwMode="auto">
          <a:xfrm rot="21322286">
            <a:off x="323052" y="2362200"/>
            <a:ext cx="2331840" cy="36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0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ages-na.ssl-images-amazon.com/images/I/51mfSIqPwHL._SX322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54" y="3367662"/>
            <a:ext cx="22264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11" y="695791"/>
            <a:ext cx="42793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br>
              <a:rPr lang="en-US" dirty="0"/>
            </a:br>
            <a:r>
              <a:rPr lang="en-US" dirty="0"/>
              <a:t>Contemporary-</a:t>
            </a:r>
            <a:br>
              <a:rPr lang="en-US" dirty="0"/>
            </a:br>
            <a:r>
              <a:rPr lang="en-US" dirty="0"/>
              <a:t>a look at </a:t>
            </a:r>
            <a:br>
              <a:rPr lang="en-US" dirty="0"/>
            </a:br>
            <a:r>
              <a:rPr lang="en-US" dirty="0"/>
              <a:t>race issues</a:t>
            </a:r>
          </a:p>
        </p:txBody>
      </p:sp>
      <p:pic>
        <p:nvPicPr>
          <p:cNvPr id="2050" name="Picture 2" descr="https://sp.yimg.com/ib/th?id=JN.ZLD1n74qf1dVUnXvsuOqpg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168">
            <a:off x="504891" y="241849"/>
            <a:ext cx="2081494" cy="31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Help, Kathryn Stockett, Paperb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968">
            <a:off x="396506" y="3329604"/>
            <a:ext cx="2036349" cy="33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s3.mm.bing.net/th?id=H.475210303222583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327">
            <a:off x="2631958" y="2929702"/>
            <a:ext cx="2110232" cy="32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other brooklyn - Yahoo Image Search Results - Mozilla Firefox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0389" r="50070" b="17191"/>
          <a:stretch/>
        </p:blipFill>
        <p:spPr>
          <a:xfrm rot="261332">
            <a:off x="4781590" y="3398581"/>
            <a:ext cx="2140516" cy="3331007"/>
          </a:xfrm>
          <a:prstGeom prst="rect">
            <a:avLst/>
          </a:prstGeom>
        </p:spPr>
      </p:pic>
      <p:pic>
        <p:nvPicPr>
          <p:cNvPr id="5" name="Picture 4" descr="the hate u give - Yahoo Image Search Results - Mozilla Firefox">
            <a:extLst>
              <a:ext uri="{FF2B5EF4-FFF2-40B4-BE49-F238E27FC236}">
                <a16:creationId xmlns:a16="http://schemas.microsoft.com/office/drawing/2014/main" id="{94A64992-1B52-41A3-81BD-E9E11C4BD6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9" t="37435" r="54999" b="18462"/>
          <a:stretch/>
        </p:blipFill>
        <p:spPr>
          <a:xfrm>
            <a:off x="6151001" y="53332"/>
            <a:ext cx="1789003" cy="3908590"/>
          </a:xfrm>
          <a:prstGeom prst="rect">
            <a:avLst/>
          </a:prstGeom>
          <a:effectLst>
            <a:glow rad="508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38708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7753"/>
            <a:ext cx="7498080" cy="1143000"/>
          </a:xfrm>
        </p:spPr>
        <p:txBody>
          <a:bodyPr/>
          <a:lstStyle/>
          <a:p>
            <a:r>
              <a:rPr lang="en-US" dirty="0"/>
              <a:t>Nonfiction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" y="2378873"/>
            <a:ext cx="2826648" cy="4233853"/>
          </a:xfrm>
          <a:prstGeom prst="rect">
            <a:avLst/>
          </a:prstGeom>
        </p:spPr>
      </p:pic>
      <p:pic>
        <p:nvPicPr>
          <p:cNvPr id="3" name="Picture 2" descr="http://media-cache-ec0.pinimg.com/736x/88/e0/9f/88e09fdb180766e274ffdaa41c4877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30" y="0"/>
            <a:ext cx="2333470" cy="35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e geeks shall inherit the earth - Yahoo Image Search Result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t="33692" r="51303" b="20962"/>
          <a:stretch/>
        </p:blipFill>
        <p:spPr>
          <a:xfrm>
            <a:off x="2959273" y="18501"/>
            <a:ext cx="2793620" cy="4198569"/>
          </a:xfrm>
          <a:prstGeom prst="rect">
            <a:avLst/>
          </a:prstGeom>
        </p:spPr>
      </p:pic>
      <p:pic>
        <p:nvPicPr>
          <p:cNvPr id="6" name="Picture 5" descr="the 57 bus book - Yahoo Image Search Results - Mozilla Firefox">
            <a:extLst>
              <a:ext uri="{FF2B5EF4-FFF2-40B4-BE49-F238E27FC236}">
                <a16:creationId xmlns:a16="http://schemas.microsoft.com/office/drawing/2014/main" id="{4C5E1A59-6076-4B1F-A6CF-B724544AC4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1362" r="50834" b="18548"/>
          <a:stretch/>
        </p:blipFill>
        <p:spPr>
          <a:xfrm>
            <a:off x="5451297" y="3113314"/>
            <a:ext cx="2438400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Nonfiction</a:t>
            </a:r>
          </a:p>
        </p:txBody>
      </p:sp>
      <p:pic>
        <p:nvPicPr>
          <p:cNvPr id="3074" name="Picture 2" descr="http://4.bp.blogspot.com/-nACWpjnMsOw/TVvpfcXgSKI/AAAAAAAAAfU/uY7YUBBEHFs/s1600/october+sky+book+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627">
            <a:off x="4891985" y="354580"/>
            <a:ext cx="2221507" cy="36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cx.images-amazon.com/images/I/51VukewecuL._SX330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343">
            <a:off x="185779" y="1358364"/>
            <a:ext cx="218002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ages-na.ssl-images-amazon.com/images/I/51hCE56YWDL._SX322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534">
            <a:off x="6414104" y="3059624"/>
            <a:ext cx="2314100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-na.ssl-images-amazon.com/images/I/51NvsVsbAiL._SX328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44" y="2933652"/>
            <a:ext cx="24188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dy warhol was a hoarder - Yahoo Image Search Result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2226" r="50834" b="17383"/>
          <a:stretch/>
        </p:blipFill>
        <p:spPr>
          <a:xfrm>
            <a:off x="2644748" y="2823695"/>
            <a:ext cx="2497164" cy="3857927"/>
          </a:xfrm>
          <a:prstGeom prst="rect">
            <a:avLst/>
          </a:prstGeom>
        </p:spPr>
      </p:pic>
      <p:pic>
        <p:nvPicPr>
          <p:cNvPr id="7" name="Picture 6" descr="incendiary mad bomber - Yahoo Image Search Result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2226" r="50143" b="18548"/>
          <a:stretch/>
        </p:blipFill>
        <p:spPr>
          <a:xfrm>
            <a:off x="4847924" y="51619"/>
            <a:ext cx="2640007" cy="36187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5161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Nonfiction</a:t>
            </a:r>
          </a:p>
        </p:txBody>
      </p:sp>
      <p:pic>
        <p:nvPicPr>
          <p:cNvPr id="4" name="Picture 8" descr="http://ecx.images-amazon.com/images/I/41tgiDdyOTL._SL500_AA3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r="16427"/>
          <a:stretch/>
        </p:blipFill>
        <p:spPr bwMode="auto">
          <a:xfrm rot="21054267">
            <a:off x="226410" y="1312547"/>
            <a:ext cx="2441619" cy="36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4" t="7089" r="16527" b="7087"/>
          <a:stretch/>
        </p:blipFill>
        <p:spPr>
          <a:xfrm>
            <a:off x="6866403" y="3335064"/>
            <a:ext cx="2156467" cy="34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0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824</TotalTime>
  <Words>69</Words>
  <Application>Microsoft Office PowerPoint</Application>
  <PresentationFormat>On-screen Show (4:3)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Comic Sans MS</vt:lpstr>
      <vt:lpstr>Gill Sans MT</vt:lpstr>
      <vt:lpstr>Verdana</vt:lpstr>
      <vt:lpstr>Wingdings 2</vt:lpstr>
      <vt:lpstr>Solstice</vt:lpstr>
      <vt:lpstr>Independent Reading</vt:lpstr>
      <vt:lpstr>Summer Reading titles</vt:lpstr>
      <vt:lpstr>Classics</vt:lpstr>
      <vt:lpstr>Contemporary</vt:lpstr>
      <vt:lpstr>More  Contemporary- Mystery/Suspense</vt:lpstr>
      <vt:lpstr>More  Contemporary- a look at  race issues</vt:lpstr>
      <vt:lpstr>Nonfiction</vt:lpstr>
      <vt:lpstr>Nonfiction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Reading</dc:title>
  <dc:creator>Administrator</dc:creator>
  <cp:lastModifiedBy>REMAR, COLLEEN</cp:lastModifiedBy>
  <cp:revision>35</cp:revision>
  <dcterms:created xsi:type="dcterms:W3CDTF">2011-09-12T10:57:24Z</dcterms:created>
  <dcterms:modified xsi:type="dcterms:W3CDTF">2018-02-12T12:04:40Z</dcterms:modified>
</cp:coreProperties>
</file>